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8"/>
  </p:notesMasterIdLst>
  <p:sldIdLst>
    <p:sldId id="268" r:id="rId2"/>
    <p:sldId id="270" r:id="rId3"/>
    <p:sldId id="271" r:id="rId4"/>
    <p:sldId id="272" r:id="rId5"/>
    <p:sldId id="273" r:id="rId6"/>
    <p:sldId id="274" r:id="rId7"/>
  </p:sldIdLst>
  <p:sldSz cx="12192000" cy="6858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0BAD76-C667-4FC8-A9E6-1D6A4A295DBF}" v="1" dt="2024-01-21T02:06:17.14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7" autoAdjust="0"/>
    <p:restoredTop sz="94660"/>
  </p:normalViewPr>
  <p:slideViewPr>
    <p:cSldViewPr snapToGrid="0" showGuides="1">
      <p:cViewPr varScale="1">
        <p:scale>
          <a:sx n="69" d="100"/>
          <a:sy n="69" d="100"/>
        </p:scale>
        <p:origin x="6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DAED6791-8E54-4EA1-8E25-D166CC54D9FE}" type="datetimeFigureOut">
              <a:rPr kumimoji="1" lang="ja-JP" altLang="en-US" smtClean="0"/>
              <a:t>2024/2/10</a:t>
            </a:fld>
            <a:endParaRPr kumimoji="1" lang="ja-JP" altLang="en-US"/>
          </a:p>
        </p:txBody>
      </p:sp>
      <p:sp>
        <p:nvSpPr>
          <p:cNvPr id="4" name="スライド イメージ プレースホルダー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ja-JP" altLang="en-US"/>
          </a:p>
        </p:txBody>
      </p:sp>
      <p:sp>
        <p:nvSpPr>
          <p:cNvPr id="5" name="ノート プレースホルダー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CADC0E5A-46A4-4B6A-BDAC-740732AAF235}" type="slidenum">
              <a:rPr kumimoji="1" lang="ja-JP" altLang="en-US" smtClean="0"/>
              <a:t>‹#›</a:t>
            </a:fld>
            <a:endParaRPr kumimoji="1" lang="ja-JP" altLang="en-US"/>
          </a:p>
        </p:txBody>
      </p:sp>
    </p:spTree>
    <p:extLst>
      <p:ext uri="{BB962C8B-B14F-4D97-AF65-F5344CB8AC3E}">
        <p14:creationId xmlns:p14="http://schemas.microsoft.com/office/powerpoint/2010/main" val="35644484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09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ja-JP" altLang="en-US">
              <a:latin typeface="Calibri" charset="0"/>
              <a:ea typeface="ＭＳ Ｐゴシック" charset="0"/>
            </a:endParaRPr>
          </a:p>
        </p:txBody>
      </p:sp>
      <p:sp>
        <p:nvSpPr>
          <p:cNvPr id="410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0"/>
                <a:cs typeface="ＭＳ Ｐゴシック" charset="0"/>
              </a:defRPr>
            </a:lvl1pPr>
            <a:lvl2pPr marL="742950" indent="-285750" eaLnBrk="0" hangingPunct="0">
              <a:defRPr kumimoji="1">
                <a:solidFill>
                  <a:schemeClr val="tx1"/>
                </a:solidFill>
                <a:latin typeface="Arial" charset="0"/>
                <a:ea typeface="ＭＳ Ｐゴシック" charset="0"/>
              </a:defRPr>
            </a:lvl2pPr>
            <a:lvl3pPr marL="1143000" indent="-228600" eaLnBrk="0" hangingPunct="0">
              <a:defRPr kumimoji="1">
                <a:solidFill>
                  <a:schemeClr val="tx1"/>
                </a:solidFill>
                <a:latin typeface="Arial" charset="0"/>
                <a:ea typeface="ＭＳ Ｐゴシック" charset="0"/>
              </a:defRPr>
            </a:lvl3pPr>
            <a:lvl4pPr marL="1600200" indent="-228600" eaLnBrk="0" hangingPunct="0">
              <a:defRPr kumimoji="1">
                <a:solidFill>
                  <a:schemeClr val="tx1"/>
                </a:solidFill>
                <a:latin typeface="Arial" charset="0"/>
                <a:ea typeface="ＭＳ Ｐゴシック" charset="0"/>
              </a:defRPr>
            </a:lvl4pPr>
            <a:lvl5pPr marL="2057400" indent="-228600" eaLnBrk="0" hangingPunct="0">
              <a:defRPr kumimoji="1">
                <a:solidFill>
                  <a:schemeClr val="tx1"/>
                </a:solidFill>
                <a:latin typeface="Arial" charset="0"/>
                <a:ea typeface="ＭＳ Ｐゴシック" charset="0"/>
              </a:defRPr>
            </a:lvl5pPr>
            <a:lvl6pPr marL="2514600" indent="-228600" eaLnBrk="0" fontAlgn="base" hangingPunct="0">
              <a:spcBef>
                <a:spcPct val="0"/>
              </a:spcBef>
              <a:spcAft>
                <a:spcPct val="0"/>
              </a:spcAf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defRPr kumimoji="1">
                <a:solidFill>
                  <a:schemeClr val="tx1"/>
                </a:solidFill>
                <a:latin typeface="Arial" charset="0"/>
                <a:ea typeface="ＭＳ Ｐゴシック" charset="0"/>
              </a:defRPr>
            </a:lvl9pPr>
          </a:lstStyle>
          <a:p>
            <a:pPr eaLnBrk="1" hangingPunct="1"/>
            <a:fld id="{CB3B4F41-CA85-1C4E-A7E2-8A0BDFA07D99}" type="slidenum">
              <a:rPr lang="ja-JP" altLang="en-US"/>
              <a:pPr eaLnBrk="1" hangingPunct="1"/>
              <a:t>4</a:t>
            </a:fld>
            <a:endParaRPr lang="en-US" altLang="ja-JP"/>
          </a:p>
        </p:txBody>
      </p:sp>
    </p:spTree>
    <p:extLst>
      <p:ext uri="{BB962C8B-B14F-4D97-AF65-F5344CB8AC3E}">
        <p14:creationId xmlns:p14="http://schemas.microsoft.com/office/powerpoint/2010/main" val="2379507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09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ja-JP" altLang="en-US">
              <a:latin typeface="Calibri" charset="0"/>
              <a:ea typeface="ＭＳ Ｐゴシック" charset="0"/>
            </a:endParaRPr>
          </a:p>
        </p:txBody>
      </p:sp>
      <p:sp>
        <p:nvSpPr>
          <p:cNvPr id="410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0"/>
                <a:cs typeface="ＭＳ Ｐゴシック" charset="0"/>
              </a:defRPr>
            </a:lvl1pPr>
            <a:lvl2pPr marL="742950" indent="-285750" eaLnBrk="0" hangingPunct="0">
              <a:defRPr kumimoji="1">
                <a:solidFill>
                  <a:schemeClr val="tx1"/>
                </a:solidFill>
                <a:latin typeface="Arial" charset="0"/>
                <a:ea typeface="ＭＳ Ｐゴシック" charset="0"/>
              </a:defRPr>
            </a:lvl2pPr>
            <a:lvl3pPr marL="1143000" indent="-228600" eaLnBrk="0" hangingPunct="0">
              <a:defRPr kumimoji="1">
                <a:solidFill>
                  <a:schemeClr val="tx1"/>
                </a:solidFill>
                <a:latin typeface="Arial" charset="0"/>
                <a:ea typeface="ＭＳ Ｐゴシック" charset="0"/>
              </a:defRPr>
            </a:lvl3pPr>
            <a:lvl4pPr marL="1600200" indent="-228600" eaLnBrk="0" hangingPunct="0">
              <a:defRPr kumimoji="1">
                <a:solidFill>
                  <a:schemeClr val="tx1"/>
                </a:solidFill>
                <a:latin typeface="Arial" charset="0"/>
                <a:ea typeface="ＭＳ Ｐゴシック" charset="0"/>
              </a:defRPr>
            </a:lvl4pPr>
            <a:lvl5pPr marL="2057400" indent="-228600" eaLnBrk="0" hangingPunct="0">
              <a:defRPr kumimoji="1">
                <a:solidFill>
                  <a:schemeClr val="tx1"/>
                </a:solidFill>
                <a:latin typeface="Arial" charset="0"/>
                <a:ea typeface="ＭＳ Ｐゴシック" charset="0"/>
              </a:defRPr>
            </a:lvl5pPr>
            <a:lvl6pPr marL="2514600" indent="-228600" eaLnBrk="0" fontAlgn="base" hangingPunct="0">
              <a:spcBef>
                <a:spcPct val="0"/>
              </a:spcBef>
              <a:spcAft>
                <a:spcPct val="0"/>
              </a:spcAf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defRPr kumimoji="1">
                <a:solidFill>
                  <a:schemeClr val="tx1"/>
                </a:solidFill>
                <a:latin typeface="Arial" charset="0"/>
                <a:ea typeface="ＭＳ Ｐゴシック" charset="0"/>
              </a:defRPr>
            </a:lvl9pPr>
          </a:lstStyle>
          <a:p>
            <a:pPr eaLnBrk="1" hangingPunct="1"/>
            <a:fld id="{CB3B4F41-CA85-1C4E-A7E2-8A0BDFA07D99}" type="slidenum">
              <a:rPr lang="ja-JP" altLang="en-US"/>
              <a:pPr eaLnBrk="1" hangingPunct="1"/>
              <a:t>5</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4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6" name="Slide Number Placeholder 5"/>
          <p:cNvSpPr>
            <a:spLocks noGrp="1"/>
          </p:cNvSpPr>
          <p:nvPr>
            <p:ph type="sldNum" sz="quarter" idx="12"/>
          </p:nvPr>
        </p:nvSpPr>
        <p:spPr/>
        <p:txBody>
          <a:bodyPr/>
          <a:lstStyle/>
          <a:p>
            <a:fld id="{61E22867-B14D-46B1-8AC8-0A3AD3ECCDE4}" type="slidenum">
              <a:rPr kumimoji="1" lang="ja-JP" altLang="en-US" smtClean="0"/>
              <a:t>‹#›</a:t>
            </a:fld>
            <a:endParaRPr kumimoji="1" lang="ja-JP" altLang="en-US"/>
          </a:p>
        </p:txBody>
      </p:sp>
    </p:spTree>
    <p:extLst>
      <p:ext uri="{BB962C8B-B14F-4D97-AF65-F5344CB8AC3E}">
        <p14:creationId xmlns:p14="http://schemas.microsoft.com/office/powerpoint/2010/main" val="940557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6" name="Slide Number Placeholder 5"/>
          <p:cNvSpPr>
            <a:spLocks noGrp="1"/>
          </p:cNvSpPr>
          <p:nvPr>
            <p:ph type="sldNum" sz="quarter" idx="12"/>
          </p:nvPr>
        </p:nvSpPr>
        <p:spPr/>
        <p:txBody>
          <a:bodyPr/>
          <a:lstStyle/>
          <a:p>
            <a:fld id="{61E22867-B14D-46B1-8AC8-0A3AD3ECCDE4}" type="slidenum">
              <a:rPr kumimoji="1" lang="ja-JP" altLang="en-US" smtClean="0"/>
              <a:t>‹#›</a:t>
            </a:fld>
            <a:endParaRPr kumimoji="1" lang="ja-JP" altLang="en-US"/>
          </a:p>
        </p:txBody>
      </p:sp>
    </p:spTree>
    <p:extLst>
      <p:ext uri="{BB962C8B-B14F-4D97-AF65-F5344CB8AC3E}">
        <p14:creationId xmlns:p14="http://schemas.microsoft.com/office/powerpoint/2010/main" val="3496405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8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6" name="Slide Number Placeholder 5"/>
          <p:cNvSpPr>
            <a:spLocks noGrp="1"/>
          </p:cNvSpPr>
          <p:nvPr>
            <p:ph type="sldNum" sz="quarter" idx="12"/>
          </p:nvPr>
        </p:nvSpPr>
        <p:spPr/>
        <p:txBody>
          <a:bodyPr/>
          <a:lstStyle/>
          <a:p>
            <a:fld id="{61E22867-B14D-46B1-8AC8-0A3AD3ECCDE4}" type="slidenum">
              <a:rPr kumimoji="1" lang="ja-JP" altLang="en-US" smtClean="0"/>
              <a:t>‹#›</a:t>
            </a:fld>
            <a:endParaRPr kumimoji="1" lang="ja-JP" altLang="en-US"/>
          </a:p>
        </p:txBody>
      </p:sp>
    </p:spTree>
    <p:extLst>
      <p:ext uri="{BB962C8B-B14F-4D97-AF65-F5344CB8AC3E}">
        <p14:creationId xmlns:p14="http://schemas.microsoft.com/office/powerpoint/2010/main" val="3622122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5" name="Slide Number Placeholder 4"/>
          <p:cNvSpPr>
            <a:spLocks noGrp="1"/>
          </p:cNvSpPr>
          <p:nvPr>
            <p:ph type="sldNum" sz="quarter" idx="12"/>
          </p:nvPr>
        </p:nvSpPr>
        <p:spPr/>
        <p:txBody>
          <a:bodyPr/>
          <a:lstStyle/>
          <a:p>
            <a:fld id="{61E22867-B14D-46B1-8AC8-0A3AD3ECCDE4}" type="slidenum">
              <a:rPr kumimoji="1" lang="ja-JP" altLang="en-US" smtClean="0"/>
              <a:t>‹#›</a:t>
            </a:fld>
            <a:endParaRPr kumimoji="1" lang="ja-JP" altLang="en-US"/>
          </a:p>
        </p:txBody>
      </p:sp>
    </p:spTree>
    <p:extLst>
      <p:ext uri="{BB962C8B-B14F-4D97-AF65-F5344CB8AC3E}">
        <p14:creationId xmlns:p14="http://schemas.microsoft.com/office/powerpoint/2010/main" val="802923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1E22867-B14D-46B1-8AC8-0A3AD3ECCDE4}" type="slidenum">
              <a:rPr kumimoji="1" lang="ja-JP" altLang="en-US" smtClean="0"/>
              <a:t>‹#›</a:t>
            </a:fld>
            <a:endParaRPr kumimoji="1" lang="ja-JP" altLang="en-US"/>
          </a:p>
        </p:txBody>
      </p:sp>
    </p:spTree>
    <p:extLst>
      <p:ext uri="{BB962C8B-B14F-4D97-AF65-F5344CB8AC3E}">
        <p14:creationId xmlns:p14="http://schemas.microsoft.com/office/powerpoint/2010/main" val="26152709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2960" y="233927"/>
            <a:ext cx="9850120" cy="610234"/>
          </a:xfrm>
          <a:prstGeom prst="rect">
            <a:avLst/>
          </a:prstGeom>
        </p:spPr>
        <p:txBody>
          <a:bodyPr vert="horz" lIns="91440" tIns="45720" rIns="91440" bIns="45720" rtlCol="0" anchor="ctr">
            <a:no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838200" y="1107440"/>
            <a:ext cx="10515600" cy="551663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6" name="Slide Number Placeholder 5"/>
          <p:cNvSpPr>
            <a:spLocks noGrp="1"/>
          </p:cNvSpPr>
          <p:nvPr>
            <p:ph type="sldNum" sz="quarter" idx="4"/>
          </p:nvPr>
        </p:nvSpPr>
        <p:spPr>
          <a:xfrm>
            <a:off x="9301480" y="6356352"/>
            <a:ext cx="2743200" cy="365125"/>
          </a:xfrm>
          <a:prstGeom prst="rect">
            <a:avLst/>
          </a:prstGeom>
        </p:spPr>
        <p:txBody>
          <a:bodyPr vert="horz" lIns="91440" tIns="45720" rIns="91440" bIns="45720" rtlCol="0" anchor="ctr"/>
          <a:lstStyle>
            <a:lvl1pPr algn="r">
              <a:defRPr sz="1400">
                <a:solidFill>
                  <a:schemeClr val="tx1">
                    <a:tint val="75000"/>
                  </a:schemeClr>
                </a:solidFill>
              </a:defRPr>
            </a:lvl1pPr>
          </a:lstStyle>
          <a:p>
            <a:fld id="{61E22867-B14D-46B1-8AC8-0A3AD3ECCDE4}" type="slidenum">
              <a:rPr kumimoji="1" lang="ja-JP" altLang="en-US" smtClean="0"/>
              <a:pPr/>
              <a:t>‹#›</a:t>
            </a:fld>
            <a:endParaRPr kumimoji="1" lang="ja-JP" altLang="en-US"/>
          </a:p>
        </p:txBody>
      </p:sp>
      <p:pic>
        <p:nvPicPr>
          <p:cNvPr id="7" name="図 6" descr="ダイアグラム&#10;&#10;低い精度で自動的に生成された説明">
            <a:extLst>
              <a:ext uri="{FF2B5EF4-FFF2-40B4-BE49-F238E27FC236}">
                <a16:creationId xmlns:a16="http://schemas.microsoft.com/office/drawing/2014/main" id="{86F43350-1C62-4E1C-8A67-20639BDF9AF5}"/>
              </a:ext>
            </a:extLst>
          </p:cNvPr>
          <p:cNvPicPr>
            <a:picLocks noChangeAspect="1"/>
          </p:cNvPicPr>
          <p:nvPr userDrawn="1"/>
        </p:nvPicPr>
        <p:blipFill rotWithShape="1">
          <a:blip r:embed="rId7">
            <a:extLst>
              <a:ext uri="{28A0092B-C50C-407E-A947-70E740481C1C}">
                <a14:useLocalDpi xmlns:a14="http://schemas.microsoft.com/office/drawing/2010/main" val="0"/>
              </a:ext>
            </a:extLst>
          </a:blip>
          <a:srcRect l="18753" t="11476" r="20493" b="16662"/>
          <a:stretch/>
        </p:blipFill>
        <p:spPr>
          <a:xfrm>
            <a:off x="10876280" y="85952"/>
            <a:ext cx="1168400" cy="985521"/>
          </a:xfrm>
          <a:prstGeom prst="rect">
            <a:avLst/>
          </a:prstGeom>
        </p:spPr>
      </p:pic>
    </p:spTree>
    <p:extLst>
      <p:ext uri="{BB962C8B-B14F-4D97-AF65-F5344CB8AC3E}">
        <p14:creationId xmlns:p14="http://schemas.microsoft.com/office/powerpoint/2010/main" val="331276562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Lst>
  <p:hf hdr="0" dt="0"/>
  <p:txStyles>
    <p:titleStyle>
      <a:lvl1pPr algn="l" defTabSz="914400" rtl="0" eaLnBrk="1" latinLnBrk="0" hangingPunct="1">
        <a:lnSpc>
          <a:spcPct val="90000"/>
        </a:lnSpc>
        <a:spcBef>
          <a:spcPct val="0"/>
        </a:spcBef>
        <a:buNone/>
        <a:defRPr kumimoji="1" sz="3600" b="1" kern="1200">
          <a:solidFill>
            <a:schemeClr val="tx1"/>
          </a:solidFill>
          <a:latin typeface="BIZ UDPゴシック" panose="020B0400000000000000" pitchFamily="50" charset="-128"/>
          <a:ea typeface="BIZ UDPゴシック" panose="020B0400000000000000"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1800" kern="1200">
          <a:solidFill>
            <a:schemeClr val="tx1"/>
          </a:solidFill>
          <a:latin typeface="BIZ UDPゴシック" panose="020B0400000000000000" pitchFamily="50" charset="-128"/>
          <a:ea typeface="BIZ UDPゴシック" panose="020B04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BIZ UDPゴシック" panose="020B0400000000000000" pitchFamily="50" charset="-128"/>
          <a:ea typeface="BIZ UDPゴシック" panose="020B04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BIZ UDPゴシック" panose="020B0400000000000000" pitchFamily="50" charset="-128"/>
          <a:ea typeface="BIZ UDPゴシック" panose="020B04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BIZ UDPゴシック" panose="020B0400000000000000" pitchFamily="50" charset="-128"/>
          <a:ea typeface="BIZ UDPゴシック" panose="020B0400000000000000"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BIZ UDPゴシック" panose="020B0400000000000000" pitchFamily="50" charset="-128"/>
          <a:ea typeface="BIZ UDPゴシック"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56579" y="246898"/>
            <a:ext cx="7961586" cy="1288574"/>
          </a:xfrm>
          <a:ln>
            <a:noFill/>
          </a:ln>
        </p:spPr>
        <p:txBody>
          <a:bodyPr/>
          <a:lstStyle/>
          <a:p>
            <a:r>
              <a:rPr lang="ja-JP" altLang="en-US" dirty="0">
                <a:latin typeface="Arial" panose="020B0604020202020204" pitchFamily="34" charset="0"/>
                <a:ea typeface="ＭＳ Ｐゴシック" panose="020B0600070205080204" pitchFamily="50" charset="-128"/>
              </a:rPr>
              <a:t>日本免疫不全・自己炎症学会ＣＯ Ｉ 開示</a:t>
            </a:r>
            <a:br>
              <a:rPr lang="en-US" altLang="ja-JP" sz="1800" dirty="0">
                <a:latin typeface="Arial" panose="020B0604020202020204" pitchFamily="34" charset="0"/>
                <a:ea typeface="ＭＳ Ｐゴシック" panose="020B0600070205080204" pitchFamily="50" charset="-128"/>
              </a:rPr>
            </a:br>
            <a:r>
              <a:rPr lang="ja-JP" altLang="en-US" sz="1800" dirty="0">
                <a:latin typeface="Arial" panose="020B0604020202020204" pitchFamily="34" charset="0"/>
                <a:ea typeface="ＭＳ Ｐゴシック" panose="020B0600070205080204" pitchFamily="50" charset="-128"/>
              </a:rPr>
              <a:t>　</a:t>
            </a:r>
            <a:br>
              <a:rPr lang="en-US" altLang="ja-JP" sz="1800" i="1" dirty="0">
                <a:ea typeface="ＭＳ Ｐゴシック" panose="020B0600070205080204" pitchFamily="50" charset="-128"/>
              </a:rPr>
            </a:br>
            <a:r>
              <a:rPr lang="ja-JP" altLang="en-US" sz="2000" dirty="0">
                <a:solidFill>
                  <a:srgbClr val="000099"/>
                </a:solidFill>
                <a:latin typeface="ＭＳ Ｐゴシック" charset="-128"/>
                <a:ea typeface="ＭＳ Ｐゴシック" charset="-128"/>
              </a:rPr>
              <a:t>発表者名：　○○○○、○○○○ 、○○○○、 ○○○○</a:t>
            </a:r>
            <a:br>
              <a:rPr lang="en-US" altLang="ja-JP" sz="2000" dirty="0">
                <a:solidFill>
                  <a:srgbClr val="000099"/>
                </a:solidFill>
                <a:latin typeface="ＭＳ Ｐゴシック" charset="-128"/>
                <a:ea typeface="ＭＳ Ｐゴシック" charset="-128"/>
              </a:rPr>
            </a:br>
            <a:r>
              <a:rPr lang="en-US" altLang="ja-JP" sz="2000" dirty="0">
                <a:solidFill>
                  <a:srgbClr val="FF0000"/>
                </a:solidFill>
                <a:latin typeface="ＭＳ Ｐゴシック" charset="-128"/>
                <a:ea typeface="ＭＳ Ｐゴシック" charset="-128"/>
              </a:rPr>
              <a:t>※</a:t>
            </a:r>
            <a:r>
              <a:rPr lang="ja-JP" altLang="en-US" sz="2000" dirty="0">
                <a:solidFill>
                  <a:srgbClr val="FF0000"/>
                </a:solidFill>
                <a:latin typeface="ＭＳ Ｐゴシック" charset="-128"/>
                <a:ea typeface="ＭＳ Ｐゴシック" charset="-128"/>
              </a:rPr>
              <a:t>共同演者を含む全員の氏名を記載ください</a:t>
            </a:r>
            <a:endParaRPr lang="ja-JP" altLang="en-US" sz="2000" dirty="0"/>
          </a:p>
        </p:txBody>
      </p:sp>
      <p:sp>
        <p:nvSpPr>
          <p:cNvPr id="4" name="スライド番号プレースホルダー 3"/>
          <p:cNvSpPr>
            <a:spLocks noGrp="1"/>
          </p:cNvSpPr>
          <p:nvPr>
            <p:ph type="sldNum" sz="quarter" idx="12"/>
          </p:nvPr>
        </p:nvSpPr>
        <p:spPr/>
        <p:txBody>
          <a:bodyPr/>
          <a:lstStyle/>
          <a:p>
            <a:fld id="{61E22867-B14D-46B1-8AC8-0A3AD3ECCDE4}" type="slidenum">
              <a:rPr kumimoji="1" lang="ja-JP" altLang="en-US" smtClean="0"/>
              <a:t>1</a:t>
            </a:fld>
            <a:endParaRPr kumimoji="1" lang="ja-JP" altLang="en-US"/>
          </a:p>
        </p:txBody>
      </p:sp>
      <p:sp>
        <p:nvSpPr>
          <p:cNvPr id="12" name="テキスト ボックス 1">
            <a:extLst>
              <a:ext uri="{FF2B5EF4-FFF2-40B4-BE49-F238E27FC236}">
                <a16:creationId xmlns:a16="http://schemas.microsoft.com/office/drawing/2014/main" id="{56B7C686-30F8-45BF-9F1F-92B3D9ABB4E6}"/>
              </a:ext>
            </a:extLst>
          </p:cNvPr>
          <p:cNvSpPr txBox="1">
            <a:spLocks noChangeArrowheads="1"/>
          </p:cNvSpPr>
          <p:nvPr/>
        </p:nvSpPr>
        <p:spPr bwMode="auto">
          <a:xfrm>
            <a:off x="2544787" y="6077249"/>
            <a:ext cx="71024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eaLnBrk="1" fontAlgn="base" hangingPunct="1">
              <a:spcBef>
                <a:spcPct val="0"/>
              </a:spcBef>
              <a:spcAft>
                <a:spcPct val="0"/>
              </a:spcAft>
              <a:buFontTx/>
              <a:buNone/>
            </a:pPr>
            <a:r>
              <a:rPr lang="en-US" altLang="ja-JP" sz="2400" dirty="0">
                <a:solidFill>
                  <a:srgbClr val="FF0000"/>
                </a:solidFill>
                <a:ea typeface="ＭＳ Ｐゴシック" charset="-128"/>
              </a:rPr>
              <a:t>※</a:t>
            </a:r>
            <a:r>
              <a:rPr lang="ja-JP" altLang="en-US" sz="2400" dirty="0">
                <a:solidFill>
                  <a:srgbClr val="FF0000"/>
                </a:solidFill>
                <a:ea typeface="ＭＳ Ｐゴシック" charset="-128"/>
              </a:rPr>
              <a:t>開示すべき内容のある項目のみ記載ください</a:t>
            </a:r>
          </a:p>
        </p:txBody>
      </p:sp>
      <p:sp>
        <p:nvSpPr>
          <p:cNvPr id="3" name="テキスト ボックス 2">
            <a:extLst>
              <a:ext uri="{FF2B5EF4-FFF2-40B4-BE49-F238E27FC236}">
                <a16:creationId xmlns:a16="http://schemas.microsoft.com/office/drawing/2014/main" id="{03069866-7171-4EFB-A0F2-ED513AFC655E}"/>
              </a:ext>
            </a:extLst>
          </p:cNvPr>
          <p:cNvSpPr txBox="1"/>
          <p:nvPr/>
        </p:nvSpPr>
        <p:spPr>
          <a:xfrm>
            <a:off x="2123091" y="2128346"/>
            <a:ext cx="7102427" cy="1846659"/>
          </a:xfrm>
          <a:prstGeom prst="rect">
            <a:avLst/>
          </a:prstGeom>
          <a:noFill/>
        </p:spPr>
        <p:txBody>
          <a:bodyPr wrap="square" rtlCol="0">
            <a:spAutoFit/>
          </a:bodyPr>
          <a:lstStyle/>
          <a:p>
            <a:r>
              <a:rPr kumimoji="1" lang="ja-JP" altLang="en-US" sz="2400" dirty="0"/>
              <a:t>日本免疫不全・自己炎症学会の定める利益相反に関する開示事項に則り開示します。</a:t>
            </a:r>
            <a:endParaRPr kumimoji="1" lang="en-US" altLang="ja-JP" sz="2400" dirty="0"/>
          </a:p>
          <a:p>
            <a:endParaRPr kumimoji="1" lang="en-US" altLang="ja-JP" dirty="0"/>
          </a:p>
          <a:p>
            <a:r>
              <a:rPr kumimoji="1" lang="ja-JP" altLang="en-US" sz="2400" dirty="0"/>
              <a:t>●報酬　　　　〇〇製薬</a:t>
            </a:r>
            <a:endParaRPr kumimoji="1" lang="en-US" altLang="ja-JP" sz="2400" dirty="0"/>
          </a:p>
          <a:p>
            <a:r>
              <a:rPr kumimoji="1" lang="ja-JP" altLang="en-US" sz="2400" dirty="0"/>
              <a:t>●原稿料など　〇〇製薬</a:t>
            </a:r>
          </a:p>
        </p:txBody>
      </p:sp>
      <p:sp>
        <p:nvSpPr>
          <p:cNvPr id="13" name="正方形/長方形 12">
            <a:extLst>
              <a:ext uri="{FF2B5EF4-FFF2-40B4-BE49-F238E27FC236}">
                <a16:creationId xmlns:a16="http://schemas.microsoft.com/office/drawing/2014/main" id="{7CD5A8EF-243B-48D9-9457-824530631425}"/>
              </a:ext>
            </a:extLst>
          </p:cNvPr>
          <p:cNvSpPr/>
          <p:nvPr/>
        </p:nvSpPr>
        <p:spPr>
          <a:xfrm>
            <a:off x="1587065" y="94593"/>
            <a:ext cx="8994165" cy="159231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14474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56579" y="246898"/>
            <a:ext cx="7961586" cy="1288574"/>
          </a:xfrm>
          <a:ln>
            <a:noFill/>
          </a:ln>
        </p:spPr>
        <p:txBody>
          <a:bodyPr/>
          <a:lstStyle/>
          <a:p>
            <a:r>
              <a:rPr lang="ja-JP" altLang="en-US" dirty="0">
                <a:latin typeface="Arial" panose="020B0604020202020204" pitchFamily="34" charset="0"/>
                <a:ea typeface="ＭＳ Ｐゴシック" panose="020B0600070205080204" pitchFamily="50" charset="-128"/>
              </a:rPr>
              <a:t>日本免疫不全・自己炎症学会ＣＯ Ｉ 開示</a:t>
            </a:r>
            <a:br>
              <a:rPr lang="en-US" altLang="ja-JP" sz="1800" dirty="0">
                <a:latin typeface="Arial" panose="020B0604020202020204" pitchFamily="34" charset="0"/>
                <a:ea typeface="ＭＳ Ｐゴシック" panose="020B0600070205080204" pitchFamily="50" charset="-128"/>
              </a:rPr>
            </a:br>
            <a:r>
              <a:rPr lang="ja-JP" altLang="en-US" sz="1800" dirty="0">
                <a:latin typeface="Arial" panose="020B0604020202020204" pitchFamily="34" charset="0"/>
                <a:ea typeface="ＭＳ Ｐゴシック" panose="020B0600070205080204" pitchFamily="50" charset="-128"/>
              </a:rPr>
              <a:t>　</a:t>
            </a:r>
            <a:br>
              <a:rPr lang="en-US" altLang="ja-JP" sz="1800" i="1" dirty="0">
                <a:ea typeface="ＭＳ Ｐゴシック" panose="020B0600070205080204" pitchFamily="50" charset="-128"/>
              </a:rPr>
            </a:br>
            <a:r>
              <a:rPr lang="ja-JP" altLang="en-US" sz="2000" dirty="0">
                <a:solidFill>
                  <a:srgbClr val="000099"/>
                </a:solidFill>
                <a:latin typeface="ＭＳ Ｐゴシック" charset="-128"/>
                <a:ea typeface="ＭＳ Ｐゴシック" charset="-128"/>
              </a:rPr>
              <a:t>発表者名：　○○○○、○○○○ 、○○○○、 ○○○○</a:t>
            </a:r>
            <a:br>
              <a:rPr lang="en-US" altLang="ja-JP" sz="2000" dirty="0">
                <a:solidFill>
                  <a:srgbClr val="000099"/>
                </a:solidFill>
                <a:latin typeface="ＭＳ Ｐゴシック" charset="-128"/>
                <a:ea typeface="ＭＳ Ｐゴシック" charset="-128"/>
              </a:rPr>
            </a:br>
            <a:r>
              <a:rPr lang="en-US" altLang="ja-JP" sz="2000" dirty="0">
                <a:solidFill>
                  <a:srgbClr val="FF0000"/>
                </a:solidFill>
                <a:latin typeface="ＭＳ Ｐゴシック" charset="-128"/>
                <a:ea typeface="ＭＳ Ｐゴシック" charset="-128"/>
              </a:rPr>
              <a:t>※</a:t>
            </a:r>
            <a:r>
              <a:rPr lang="ja-JP" altLang="en-US" sz="2000" dirty="0">
                <a:solidFill>
                  <a:srgbClr val="FF0000"/>
                </a:solidFill>
                <a:latin typeface="ＭＳ Ｐゴシック" charset="-128"/>
                <a:ea typeface="ＭＳ Ｐゴシック" charset="-128"/>
              </a:rPr>
              <a:t>共同演者を含む全員の氏名を記載ください</a:t>
            </a:r>
            <a:endParaRPr lang="ja-JP" altLang="en-US" sz="2000" dirty="0"/>
          </a:p>
        </p:txBody>
      </p:sp>
      <p:sp>
        <p:nvSpPr>
          <p:cNvPr id="4" name="スライド番号プレースホルダー 3"/>
          <p:cNvSpPr>
            <a:spLocks noGrp="1"/>
          </p:cNvSpPr>
          <p:nvPr>
            <p:ph type="sldNum" sz="quarter" idx="12"/>
          </p:nvPr>
        </p:nvSpPr>
        <p:spPr/>
        <p:txBody>
          <a:bodyPr/>
          <a:lstStyle/>
          <a:p>
            <a:fld id="{61E22867-B14D-46B1-8AC8-0A3AD3ECCDE4}" type="slidenum">
              <a:rPr kumimoji="1" lang="ja-JP" altLang="en-US" smtClean="0"/>
              <a:t>2</a:t>
            </a:fld>
            <a:endParaRPr kumimoji="1" lang="ja-JP" altLang="en-US"/>
          </a:p>
        </p:txBody>
      </p:sp>
      <p:sp>
        <p:nvSpPr>
          <p:cNvPr id="6" name="Rectangle 3">
            <a:extLst>
              <a:ext uri="{FF2B5EF4-FFF2-40B4-BE49-F238E27FC236}">
                <a16:creationId xmlns:a16="http://schemas.microsoft.com/office/drawing/2014/main" id="{F4218392-FF8C-419C-9057-47D194F03959}"/>
              </a:ext>
            </a:extLst>
          </p:cNvPr>
          <p:cNvSpPr txBox="1">
            <a:spLocks noChangeArrowheads="1"/>
          </p:cNvSpPr>
          <p:nvPr/>
        </p:nvSpPr>
        <p:spPr>
          <a:xfrm>
            <a:off x="2152650" y="2471738"/>
            <a:ext cx="7882758" cy="19145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80000"/>
              </a:lnSpc>
              <a:buFontTx/>
              <a:buNone/>
            </a:pPr>
            <a:endParaRPr lang="en-US" altLang="ja-JP" b="1" dirty="0">
              <a:solidFill>
                <a:schemeClr val="tx1">
                  <a:lumMod val="95000"/>
                  <a:lumOff val="5000"/>
                </a:schemeClr>
              </a:solidFill>
              <a:latin typeface="Arial" panose="020B0604020202020204" pitchFamily="34" charset="0"/>
              <a:ea typeface="ＭＳ Ｐゴシック" panose="020B0600070205080204" pitchFamily="50" charset="-128"/>
            </a:endParaRPr>
          </a:p>
          <a:p>
            <a:pPr>
              <a:lnSpc>
                <a:spcPct val="80000"/>
              </a:lnSpc>
              <a:buFontTx/>
              <a:buNone/>
            </a:pPr>
            <a:r>
              <a:rPr lang="ja-JP" altLang="en-US" b="1" dirty="0">
                <a:solidFill>
                  <a:schemeClr val="tx1">
                    <a:lumMod val="95000"/>
                    <a:lumOff val="5000"/>
                  </a:schemeClr>
                </a:solidFill>
                <a:latin typeface="Arial" panose="020B0604020202020204" pitchFamily="34" charset="0"/>
                <a:ea typeface="ＭＳ Ｐゴシック" panose="020B0600070205080204" pitchFamily="50" charset="-128"/>
              </a:rPr>
              <a:t>演題発表内容に関連し、発表者らに開示すべき</a:t>
            </a:r>
            <a:endParaRPr lang="en-US" altLang="ja-JP" b="1" dirty="0">
              <a:solidFill>
                <a:schemeClr val="tx1">
                  <a:lumMod val="95000"/>
                  <a:lumOff val="5000"/>
                </a:schemeClr>
              </a:solidFill>
              <a:latin typeface="Arial" panose="020B0604020202020204" pitchFamily="34" charset="0"/>
              <a:ea typeface="ＭＳ Ｐゴシック" panose="020B0600070205080204" pitchFamily="50" charset="-128"/>
            </a:endParaRPr>
          </a:p>
          <a:p>
            <a:pPr>
              <a:lnSpc>
                <a:spcPct val="80000"/>
              </a:lnSpc>
              <a:buFontTx/>
              <a:buNone/>
            </a:pPr>
            <a:r>
              <a:rPr lang="en-US" altLang="ja-JP" b="1" dirty="0">
                <a:solidFill>
                  <a:schemeClr val="tx1">
                    <a:lumMod val="95000"/>
                    <a:lumOff val="5000"/>
                  </a:schemeClr>
                </a:solidFill>
                <a:latin typeface="Arial" panose="020B0604020202020204" pitchFamily="34" charset="0"/>
                <a:ea typeface="ＭＳ Ｐゴシック" panose="020B0600070205080204" pitchFamily="50" charset="-128"/>
              </a:rPr>
              <a:t>CO I </a:t>
            </a:r>
            <a:r>
              <a:rPr lang="ja-JP" altLang="en-US" b="1" dirty="0">
                <a:solidFill>
                  <a:schemeClr val="tx1">
                    <a:lumMod val="95000"/>
                    <a:lumOff val="5000"/>
                  </a:schemeClr>
                </a:solidFill>
                <a:latin typeface="Arial" panose="020B0604020202020204" pitchFamily="34" charset="0"/>
                <a:ea typeface="ＭＳ Ｐゴシック" panose="020B0600070205080204" pitchFamily="50" charset="-128"/>
              </a:rPr>
              <a:t>関係にある企業などはありません。</a:t>
            </a:r>
            <a:endParaRPr lang="en-US" altLang="ja-JP" b="1" dirty="0">
              <a:solidFill>
                <a:schemeClr val="tx1">
                  <a:lumMod val="95000"/>
                  <a:lumOff val="5000"/>
                </a:schemeClr>
              </a:solidFill>
              <a:latin typeface="Arial" panose="020B0604020202020204" pitchFamily="34" charset="0"/>
              <a:ea typeface="ＭＳ Ｐゴシック" panose="020B0600070205080204" pitchFamily="50" charset="-128"/>
            </a:endParaRPr>
          </a:p>
          <a:p>
            <a:pPr algn="ctr">
              <a:lnSpc>
                <a:spcPct val="80000"/>
              </a:lnSpc>
              <a:buFontTx/>
              <a:buNone/>
            </a:pPr>
            <a:endParaRPr lang="en-US" altLang="ja-JP" b="1" i="1" dirty="0">
              <a:solidFill>
                <a:schemeClr val="tx1">
                  <a:lumMod val="95000"/>
                  <a:lumOff val="5000"/>
                </a:schemeClr>
              </a:solidFill>
              <a:latin typeface="Arial" panose="020B0604020202020204" pitchFamily="34" charset="0"/>
              <a:ea typeface="ＭＳ Ｐゴシック" panose="020B0600070205080204" pitchFamily="50" charset="-128"/>
            </a:endParaRPr>
          </a:p>
          <a:p>
            <a:pPr>
              <a:lnSpc>
                <a:spcPct val="80000"/>
              </a:lnSpc>
              <a:buFontTx/>
              <a:buNone/>
            </a:pPr>
            <a:endParaRPr lang="en-US" altLang="ja-JP" b="1" dirty="0">
              <a:solidFill>
                <a:schemeClr val="tx1">
                  <a:lumMod val="95000"/>
                  <a:lumOff val="5000"/>
                </a:schemeClr>
              </a:solidFill>
              <a:latin typeface="Arial" panose="020B0604020202020204" pitchFamily="34"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861E7071-8D9E-47D2-A567-E3B73C5D1F8F}"/>
              </a:ext>
            </a:extLst>
          </p:cNvPr>
          <p:cNvSpPr/>
          <p:nvPr/>
        </p:nvSpPr>
        <p:spPr>
          <a:xfrm>
            <a:off x="1587065" y="94593"/>
            <a:ext cx="8994165" cy="159231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97267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2FF2C7-F8FF-4542-B817-5EA5229D4D4E}"/>
              </a:ext>
            </a:extLst>
          </p:cNvPr>
          <p:cNvSpPr>
            <a:spLocks noGrp="1"/>
          </p:cNvSpPr>
          <p:nvPr>
            <p:ph type="title"/>
          </p:nvPr>
        </p:nvSpPr>
        <p:spPr/>
        <p:txBody>
          <a:bodyPr/>
          <a:lstStyle/>
          <a:p>
            <a:r>
              <a:rPr lang="ja-JP" altLang="en-US" sz="2000" dirty="0"/>
              <a:t>「日本免疫不全・自己炎症学会利益相反に関する規則」より抜粋</a:t>
            </a:r>
          </a:p>
        </p:txBody>
      </p:sp>
      <p:sp>
        <p:nvSpPr>
          <p:cNvPr id="3" name="コンテンツ プレースホルダー 2">
            <a:extLst>
              <a:ext uri="{FF2B5EF4-FFF2-40B4-BE49-F238E27FC236}">
                <a16:creationId xmlns:a16="http://schemas.microsoft.com/office/drawing/2014/main" id="{644F5EE9-FB77-4755-854D-4525CB803C22}"/>
              </a:ext>
            </a:extLst>
          </p:cNvPr>
          <p:cNvSpPr>
            <a:spLocks noGrp="1"/>
          </p:cNvSpPr>
          <p:nvPr>
            <p:ph idx="1"/>
          </p:nvPr>
        </p:nvSpPr>
        <p:spPr>
          <a:xfrm>
            <a:off x="637309" y="1125416"/>
            <a:ext cx="10843491" cy="5596060"/>
          </a:xfrm>
        </p:spPr>
        <p:txBody>
          <a:bodyPr>
            <a:noAutofit/>
          </a:bodyPr>
          <a:lstStyle/>
          <a:p>
            <a:pPr marL="0" indent="0">
              <a:buNone/>
            </a:pPr>
            <a:r>
              <a:rPr lang="ja-JP" altLang="en-US" dirty="0"/>
              <a:t>学術集会発表者は、当年度を含む過去</a:t>
            </a:r>
            <a:r>
              <a:rPr lang="en-US" altLang="ja-JP" dirty="0"/>
              <a:t>3</a:t>
            </a:r>
            <a:r>
              <a:rPr lang="ja-JP" altLang="en-US" dirty="0"/>
              <a:t>年分の</a:t>
            </a:r>
            <a:r>
              <a:rPr lang="en-US" altLang="ja-JP" dirty="0"/>
              <a:t>COI</a:t>
            </a:r>
            <a:r>
              <a:rPr lang="ja-JP" altLang="en-US" dirty="0"/>
              <a:t>の状況を、学術集会発表時にスライド</a:t>
            </a:r>
            <a:r>
              <a:rPr lang="en-US" altLang="ja-JP" dirty="0"/>
              <a:t>2</a:t>
            </a:r>
            <a:r>
              <a:rPr lang="ja-JP" altLang="en-US" dirty="0"/>
              <a:t>枚目（タイトルスライドの後）に公表する。 「年間」とは</a:t>
            </a:r>
            <a:r>
              <a:rPr lang="en-US" altLang="ja-JP" dirty="0"/>
              <a:t>4</a:t>
            </a:r>
            <a:r>
              <a:rPr lang="ja-JP" altLang="en-US" dirty="0"/>
              <a:t>月</a:t>
            </a:r>
            <a:r>
              <a:rPr lang="en-US" altLang="ja-JP" dirty="0"/>
              <a:t>1</a:t>
            </a:r>
            <a:r>
              <a:rPr lang="ja-JP" altLang="en-US" dirty="0"/>
              <a:t>日～</a:t>
            </a:r>
            <a:r>
              <a:rPr lang="en-US" altLang="ja-JP" dirty="0"/>
              <a:t>3</a:t>
            </a:r>
            <a:r>
              <a:rPr lang="ja-JP" altLang="en-US" dirty="0"/>
              <a:t>月</a:t>
            </a:r>
            <a:r>
              <a:rPr lang="en-US" altLang="ja-JP" dirty="0"/>
              <a:t>31</a:t>
            </a:r>
            <a:r>
              <a:rPr lang="ja-JP" altLang="en-US" dirty="0"/>
              <a:t>日とし、年度途中の申告基準額は年間基準額とする。</a:t>
            </a:r>
            <a:endParaRPr lang="en-US" altLang="ja-JP" dirty="0"/>
          </a:p>
          <a:p>
            <a:pPr marL="0" indent="0">
              <a:buNone/>
            </a:pPr>
            <a:endParaRPr lang="en-US" altLang="ja-JP" dirty="0"/>
          </a:p>
          <a:p>
            <a:pPr marL="342900" indent="-342900">
              <a:lnSpc>
                <a:spcPct val="100000"/>
              </a:lnSpc>
              <a:spcBef>
                <a:spcPts val="0"/>
              </a:spcBef>
              <a:buFont typeface="+mj-ea"/>
              <a:buAutoNum type="circleNumDbPlain"/>
            </a:pPr>
            <a:r>
              <a:rPr lang="ja-JP" altLang="en-US" sz="1400" dirty="0"/>
              <a:t>医学的研究に関連する企業・法人組織や営利を目的とした団体</a:t>
            </a:r>
            <a:r>
              <a:rPr lang="en-US" altLang="ja-JP" sz="1400" dirty="0"/>
              <a:t>(</a:t>
            </a:r>
            <a:r>
              <a:rPr lang="ja-JP" altLang="en-US" sz="1400" dirty="0"/>
              <a:t>以下、「企業・組織 や団体」という</a:t>
            </a:r>
            <a:r>
              <a:rPr lang="en-US" altLang="ja-JP" sz="1400" dirty="0"/>
              <a:t>)</a:t>
            </a:r>
            <a:r>
              <a:rPr lang="ja-JP" altLang="en-US" sz="1400" dirty="0"/>
              <a:t>の役員、顧問職については、一つの企業・組織や団体からの報酬額 が年間</a:t>
            </a:r>
            <a:r>
              <a:rPr lang="en-US" altLang="ja-JP" sz="1400" dirty="0"/>
              <a:t>100</a:t>
            </a:r>
            <a:r>
              <a:rPr lang="ja-JP" altLang="en-US" sz="1400" dirty="0"/>
              <a:t>万円以上とする。 </a:t>
            </a:r>
            <a:endParaRPr lang="en-US" altLang="ja-JP" sz="1400" dirty="0"/>
          </a:p>
          <a:p>
            <a:pPr marL="342900" indent="-342900">
              <a:lnSpc>
                <a:spcPct val="100000"/>
              </a:lnSpc>
              <a:spcBef>
                <a:spcPts val="0"/>
              </a:spcBef>
              <a:buFont typeface="+mj-ea"/>
              <a:buAutoNum type="circleNumDbPlain"/>
            </a:pPr>
            <a:r>
              <a:rPr lang="ja-JP" altLang="en-US" sz="1400" dirty="0"/>
              <a:t>株式の保有については、一つの企業についての一年間の株式による利益</a:t>
            </a:r>
            <a:r>
              <a:rPr lang="en-US" altLang="ja-JP" sz="1400" dirty="0"/>
              <a:t>(</a:t>
            </a:r>
            <a:r>
              <a:rPr lang="ja-JP" altLang="en-US" sz="1400" dirty="0"/>
              <a:t>配当、売却 益の総和</a:t>
            </a:r>
            <a:r>
              <a:rPr lang="en-US" altLang="ja-JP" sz="1400" dirty="0"/>
              <a:t>)</a:t>
            </a:r>
            <a:r>
              <a:rPr lang="ja-JP" altLang="en-US" sz="1400" dirty="0"/>
              <a:t>が</a:t>
            </a:r>
            <a:r>
              <a:rPr lang="en-US" altLang="ja-JP" sz="1400" dirty="0"/>
              <a:t>100</a:t>
            </a:r>
            <a:r>
              <a:rPr lang="ja-JP" altLang="en-US" sz="1400" dirty="0"/>
              <a:t>万円以上の場合、あるいは当該全株式の</a:t>
            </a:r>
            <a:r>
              <a:rPr lang="en-US" altLang="ja-JP" sz="1400" dirty="0"/>
              <a:t>5%</a:t>
            </a:r>
            <a:r>
              <a:rPr lang="ja-JP" altLang="en-US" sz="1400" dirty="0"/>
              <a:t>以上を所有する場合と する。 </a:t>
            </a:r>
          </a:p>
          <a:p>
            <a:pPr marL="342900" indent="-342900">
              <a:lnSpc>
                <a:spcPct val="100000"/>
              </a:lnSpc>
              <a:spcBef>
                <a:spcPts val="0"/>
              </a:spcBef>
              <a:buFont typeface="+mj-ea"/>
              <a:buAutoNum type="circleNumDbPlain"/>
            </a:pPr>
            <a:r>
              <a:rPr lang="ja-JP" altLang="en-US" sz="1400" dirty="0"/>
              <a:t>企業・組織や団体からの知的財産権の対価として受ける使用料、譲渡額等については、当該対象者が受ける</a:t>
            </a:r>
            <a:r>
              <a:rPr lang="en-US" altLang="ja-JP" sz="1400" dirty="0"/>
              <a:t>1</a:t>
            </a:r>
            <a:r>
              <a:rPr lang="ja-JP" altLang="en-US" sz="1400" dirty="0"/>
              <a:t>件あたり年間</a:t>
            </a:r>
            <a:r>
              <a:rPr lang="en-US" altLang="ja-JP" sz="1400" dirty="0"/>
              <a:t>100</a:t>
            </a:r>
            <a:r>
              <a:rPr lang="ja-JP" altLang="en-US" sz="1400" dirty="0"/>
              <a:t>万円以上とする。 </a:t>
            </a:r>
          </a:p>
          <a:p>
            <a:pPr marL="342900" indent="-342900">
              <a:lnSpc>
                <a:spcPct val="100000"/>
              </a:lnSpc>
              <a:spcBef>
                <a:spcPts val="0"/>
              </a:spcBef>
              <a:buFont typeface="+mj-ea"/>
              <a:buAutoNum type="circleNumDbPlain"/>
            </a:pPr>
            <a:r>
              <a:rPr lang="ja-JP" altLang="en-US" sz="1400" dirty="0"/>
              <a:t>企業・組織や団体から、会議の出席</a:t>
            </a:r>
            <a:r>
              <a:rPr lang="en-US" altLang="ja-JP" sz="1400" dirty="0"/>
              <a:t>(</a:t>
            </a:r>
            <a:r>
              <a:rPr lang="ja-JP" altLang="en-US" sz="1400" dirty="0"/>
              <a:t>発表</a:t>
            </a:r>
            <a:r>
              <a:rPr lang="en-US" altLang="ja-JP" sz="1400" dirty="0"/>
              <a:t>)</a:t>
            </a:r>
            <a:r>
              <a:rPr lang="ja-JP" altLang="en-US" sz="1400" dirty="0"/>
              <a:t>に対し、拘束した時間・労力に対して支 払われた日当</a:t>
            </a:r>
            <a:r>
              <a:rPr lang="en-US" altLang="ja-JP" sz="1400" dirty="0"/>
              <a:t>(</a:t>
            </a:r>
            <a:r>
              <a:rPr lang="ja-JP" altLang="en-US" sz="1400" dirty="0"/>
              <a:t>講演料等</a:t>
            </a:r>
            <a:r>
              <a:rPr lang="en-US" altLang="ja-JP" sz="1400" dirty="0"/>
              <a:t>)</a:t>
            </a:r>
            <a:r>
              <a:rPr lang="ja-JP" altLang="en-US" sz="1400" dirty="0"/>
              <a:t>については、一つの企業・団体からの年間の講演料等が合計 </a:t>
            </a:r>
            <a:r>
              <a:rPr lang="en-US" altLang="ja-JP" sz="1400" dirty="0"/>
              <a:t>50</a:t>
            </a:r>
            <a:r>
              <a:rPr lang="ja-JP" altLang="en-US" sz="1400" dirty="0"/>
              <a:t>万円以上とする。 </a:t>
            </a:r>
          </a:p>
          <a:p>
            <a:pPr marL="342900" indent="-342900">
              <a:lnSpc>
                <a:spcPct val="100000"/>
              </a:lnSpc>
              <a:spcBef>
                <a:spcPts val="0"/>
              </a:spcBef>
              <a:buFont typeface="+mj-ea"/>
              <a:buAutoNum type="circleNumDbPlain"/>
            </a:pPr>
            <a:r>
              <a:rPr lang="ja-JP" altLang="en-US" sz="1400" dirty="0"/>
              <a:t>企業・組織や団体がパンフレット、座談会記事等の執筆に対して支払った原稿料等については、一つの企業・組織や団体からの年間の原稿料等が合計</a:t>
            </a:r>
            <a:r>
              <a:rPr lang="en-US" altLang="ja-JP" sz="1400" dirty="0"/>
              <a:t>50</a:t>
            </a:r>
            <a:r>
              <a:rPr lang="ja-JP" altLang="en-US" sz="1400" dirty="0"/>
              <a:t>万円以上とする。 </a:t>
            </a:r>
          </a:p>
          <a:p>
            <a:pPr marL="342900" indent="-342900">
              <a:lnSpc>
                <a:spcPct val="100000"/>
              </a:lnSpc>
              <a:spcBef>
                <a:spcPts val="0"/>
              </a:spcBef>
              <a:buFont typeface="+mj-ea"/>
              <a:buAutoNum type="circleNumDbPlain"/>
            </a:pPr>
            <a:r>
              <a:rPr lang="ja-JP" altLang="en-US" sz="1400" dirty="0"/>
              <a:t>企業・組織や団体が提供する研究費については、医学系研究</a:t>
            </a:r>
            <a:r>
              <a:rPr lang="en-US" altLang="ja-JP" sz="1400" dirty="0"/>
              <a:t>(</a:t>
            </a:r>
            <a:r>
              <a:rPr lang="ja-JP" altLang="en-US" sz="1400" dirty="0"/>
              <a:t>治験、受託研究費、 共同研究費等</a:t>
            </a:r>
            <a:r>
              <a:rPr lang="en-US" altLang="ja-JP" sz="1400" dirty="0"/>
              <a:t>)</a:t>
            </a:r>
            <a:r>
              <a:rPr lang="ja-JP" altLang="en-US" sz="1400" dirty="0"/>
              <a:t>に対して一つの企業・団体から、申告者個人または申告者が所属する部局</a:t>
            </a:r>
            <a:r>
              <a:rPr lang="en-US" altLang="ja-JP" sz="1400" dirty="0"/>
              <a:t>(</a:t>
            </a:r>
            <a:r>
              <a:rPr lang="ja-JP" altLang="en-US" sz="1400" dirty="0"/>
              <a:t>講座・分野</a:t>
            </a:r>
            <a:r>
              <a:rPr lang="en-US" altLang="ja-JP" sz="1400" dirty="0"/>
              <a:t>)</a:t>
            </a:r>
            <a:r>
              <a:rPr lang="ja-JP" altLang="en-US" sz="1400" dirty="0"/>
              <a:t>あるいは申告者が長となっている部局に割り当てられた総額が年間</a:t>
            </a:r>
            <a:r>
              <a:rPr lang="en-US" altLang="ja-JP" sz="1400" dirty="0"/>
              <a:t>200</a:t>
            </a:r>
            <a:r>
              <a:rPr lang="ja-JP" altLang="en-US" sz="1400" dirty="0"/>
              <a:t>万円以上とする。 </a:t>
            </a:r>
          </a:p>
          <a:p>
            <a:pPr marL="342900" indent="-342900">
              <a:lnSpc>
                <a:spcPct val="100000"/>
              </a:lnSpc>
              <a:spcBef>
                <a:spcPts val="0"/>
              </a:spcBef>
              <a:buFont typeface="+mj-ea"/>
              <a:buAutoNum type="circleNumDbPlain"/>
            </a:pPr>
            <a:r>
              <a:rPr lang="ja-JP" altLang="en-US" sz="1400" dirty="0"/>
              <a:t>企業・組織や団体が提供する奨学</a:t>
            </a:r>
            <a:r>
              <a:rPr lang="en-US" altLang="ja-JP" sz="1400" dirty="0"/>
              <a:t>(</a:t>
            </a:r>
            <a:r>
              <a:rPr lang="ja-JP" altLang="en-US" sz="1400" dirty="0"/>
              <a:t>奨励</a:t>
            </a:r>
            <a:r>
              <a:rPr lang="en-US" altLang="ja-JP" sz="1400" dirty="0"/>
              <a:t>)</a:t>
            </a:r>
            <a:r>
              <a:rPr lang="ja-JP" altLang="en-US" sz="1400" dirty="0"/>
              <a:t>寄附金については、一つの企業・組織や団 体から、申告者個人または申告者が所属する部局</a:t>
            </a:r>
            <a:r>
              <a:rPr lang="en-US" altLang="ja-JP" sz="1400" dirty="0"/>
              <a:t>(</a:t>
            </a:r>
            <a:r>
              <a:rPr lang="ja-JP" altLang="en-US" sz="1400" dirty="0"/>
              <a:t>講座・分野</a:t>
            </a:r>
            <a:r>
              <a:rPr lang="en-US" altLang="ja-JP" sz="1400" dirty="0"/>
              <a:t>)</a:t>
            </a:r>
            <a:r>
              <a:rPr lang="ja-JP" altLang="en-US" sz="1400" dirty="0"/>
              <a:t>あるいは申告者が長となっている部局に割り当てられた総額が年間</a:t>
            </a:r>
            <a:r>
              <a:rPr lang="en-US" altLang="ja-JP" sz="1400" dirty="0"/>
              <a:t>200</a:t>
            </a:r>
            <a:r>
              <a:rPr lang="ja-JP" altLang="en-US" sz="1400" dirty="0"/>
              <a:t>万円以上の場合とする。 </a:t>
            </a:r>
          </a:p>
          <a:p>
            <a:pPr marL="342900" indent="-342900">
              <a:lnSpc>
                <a:spcPct val="100000"/>
              </a:lnSpc>
              <a:spcBef>
                <a:spcPts val="0"/>
              </a:spcBef>
              <a:buFont typeface="+mj-ea"/>
              <a:buAutoNum type="circleNumDbPlain"/>
            </a:pPr>
            <a:r>
              <a:rPr lang="ja-JP" altLang="en-US" sz="1400" dirty="0"/>
              <a:t>企業・組織や団体が提供する寄附講座に申告者が所属している場合とする。</a:t>
            </a:r>
            <a:endParaRPr lang="en-US" altLang="ja-JP" sz="1400" dirty="0"/>
          </a:p>
          <a:p>
            <a:pPr marL="342900" indent="-342900">
              <a:lnSpc>
                <a:spcPct val="100000"/>
              </a:lnSpc>
              <a:spcBef>
                <a:spcPts val="0"/>
              </a:spcBef>
              <a:buFont typeface="+mj-ea"/>
              <a:buAutoNum type="circleNumDbPlain"/>
            </a:pPr>
            <a:r>
              <a:rPr lang="ja-JP" altLang="en-US" sz="1400" dirty="0"/>
              <a:t>研究と直接無関係な旅行・贈答品等の提供については、一つの企業・組織や団体から受けた総額が年間</a:t>
            </a:r>
            <a:r>
              <a:rPr lang="en-US" altLang="ja-JP" sz="1400" dirty="0"/>
              <a:t>5</a:t>
            </a:r>
            <a:r>
              <a:rPr lang="ja-JP" altLang="en-US" sz="1400" dirty="0"/>
              <a:t>万円相当以上とする。</a:t>
            </a:r>
            <a:endParaRPr lang="en-US" altLang="ja-JP" sz="1400" dirty="0"/>
          </a:p>
          <a:p>
            <a:pPr marL="342900" indent="-342900">
              <a:lnSpc>
                <a:spcPct val="100000"/>
              </a:lnSpc>
              <a:spcBef>
                <a:spcPts val="0"/>
              </a:spcBef>
              <a:buFont typeface="+mj-ea"/>
              <a:buAutoNum type="circleNumDbPlain"/>
            </a:pPr>
            <a:r>
              <a:rPr lang="ja-JP" altLang="en-US" sz="1400" dirty="0"/>
              <a:t>企業・組織や団体から共同研究等の契約なく役務の提供を受けた場合とする。 </a:t>
            </a:r>
          </a:p>
        </p:txBody>
      </p:sp>
      <p:sp>
        <p:nvSpPr>
          <p:cNvPr id="4" name="スライド番号プレースホルダー 3">
            <a:extLst>
              <a:ext uri="{FF2B5EF4-FFF2-40B4-BE49-F238E27FC236}">
                <a16:creationId xmlns:a16="http://schemas.microsoft.com/office/drawing/2014/main" id="{ECCFCCE3-7075-4497-9AEF-C9C899F0E576}"/>
              </a:ext>
            </a:extLst>
          </p:cNvPr>
          <p:cNvSpPr>
            <a:spLocks noGrp="1"/>
          </p:cNvSpPr>
          <p:nvPr>
            <p:ph type="sldNum" sz="quarter" idx="12"/>
          </p:nvPr>
        </p:nvSpPr>
        <p:spPr/>
        <p:txBody>
          <a:bodyPr/>
          <a:lstStyle/>
          <a:p>
            <a:fld id="{61E22867-B14D-46B1-8AC8-0A3AD3ECCDE4}" type="slidenum">
              <a:rPr kumimoji="1" lang="ja-JP" altLang="en-US" smtClean="0"/>
              <a:t>3</a:t>
            </a:fld>
            <a:endParaRPr kumimoji="1" lang="ja-JP" altLang="en-US"/>
          </a:p>
        </p:txBody>
      </p:sp>
    </p:spTree>
    <p:extLst>
      <p:ext uri="{BB962C8B-B14F-4D97-AF65-F5344CB8AC3E}">
        <p14:creationId xmlns:p14="http://schemas.microsoft.com/office/powerpoint/2010/main" val="1357766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77183" y="214314"/>
            <a:ext cx="8072437" cy="694407"/>
          </a:xfrm>
        </p:spPr>
        <p:txBody>
          <a:bodyPr>
            <a:normAutofit/>
          </a:bodyPr>
          <a:lstStyle/>
          <a:p>
            <a:pPr eaLnBrk="1" hangingPunct="1"/>
            <a:r>
              <a:rPr lang="en-US" altLang="ja-JP" sz="3600" dirty="0">
                <a:solidFill>
                  <a:srgbClr val="000090"/>
                </a:solidFill>
                <a:latin typeface="Calibri" charset="0"/>
                <a:ea typeface="ＭＳ Ｐゴシック" charset="0"/>
              </a:rPr>
              <a:t>COI Disclosure Information</a:t>
            </a:r>
            <a:endParaRPr lang="ja-JP" altLang="en-US" sz="3200" dirty="0">
              <a:solidFill>
                <a:srgbClr val="000090"/>
              </a:solidFill>
              <a:latin typeface="Calibri" charset="0"/>
              <a:ea typeface="ＭＳ Ｐゴシック" charset="0"/>
            </a:endParaRPr>
          </a:p>
        </p:txBody>
      </p:sp>
      <p:cxnSp>
        <p:nvCxnSpPr>
          <p:cNvPr id="5" name="直線コネクタ 4"/>
          <p:cNvCxnSpPr/>
          <p:nvPr/>
        </p:nvCxnSpPr>
        <p:spPr>
          <a:xfrm>
            <a:off x="1791433" y="1997917"/>
            <a:ext cx="8643937" cy="1588"/>
          </a:xfrm>
          <a:prstGeom prst="line">
            <a:avLst/>
          </a:prstGeom>
          <a:ln w="28575" cmpd="sng">
            <a:solidFill>
              <a:srgbClr val="002060"/>
            </a:solidFill>
          </a:ln>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1791432" y="1474697"/>
            <a:ext cx="8496944" cy="523220"/>
          </a:xfrm>
          <a:prstGeom prst="rect">
            <a:avLst/>
          </a:prstGeom>
        </p:spPr>
        <p:txBody>
          <a:bodyPr wrap="square">
            <a:spAutoFit/>
          </a:bodyPr>
          <a:lstStyle/>
          <a:p>
            <a:r>
              <a:rPr lang="en-US" altLang="ja-JP" sz="2800" b="1" dirty="0">
                <a:solidFill>
                  <a:srgbClr val="002060"/>
                </a:solidFill>
                <a:latin typeface="Calibri" charset="0"/>
              </a:rPr>
              <a:t>Presenter:  </a:t>
            </a:r>
            <a:r>
              <a:rPr lang="en-US" altLang="ja-JP" sz="2800" b="1" dirty="0">
                <a:solidFill>
                  <a:srgbClr val="558ED5"/>
                </a:solidFill>
                <a:latin typeface="Calibri" charset="0"/>
                <a:ea typeface="ＭＳ Ｐゴシック" charset="0"/>
              </a:rPr>
              <a:t>(name)</a:t>
            </a:r>
            <a:r>
              <a:rPr lang="en-US" altLang="ja-JP" sz="2800" b="1" dirty="0">
                <a:solidFill>
                  <a:srgbClr val="FF6600"/>
                </a:solidFill>
                <a:latin typeface="Calibri" charset="0"/>
              </a:rPr>
              <a:t> </a:t>
            </a:r>
            <a:endParaRPr lang="ja-JP" altLang="en-US" sz="1600" dirty="0">
              <a:solidFill>
                <a:srgbClr val="000090"/>
              </a:solidFill>
            </a:endParaRPr>
          </a:p>
        </p:txBody>
      </p:sp>
      <p:sp>
        <p:nvSpPr>
          <p:cNvPr id="6" name="サブタイトル 2">
            <a:extLst>
              <a:ext uri="{FF2B5EF4-FFF2-40B4-BE49-F238E27FC236}">
                <a16:creationId xmlns:a16="http://schemas.microsoft.com/office/drawing/2014/main" id="{B8C90DC8-E713-45A9-80A5-F4B39FFEA202}"/>
              </a:ext>
            </a:extLst>
          </p:cNvPr>
          <p:cNvSpPr txBox="1">
            <a:spLocks/>
          </p:cNvSpPr>
          <p:nvPr/>
        </p:nvSpPr>
        <p:spPr bwMode="auto">
          <a:xfrm>
            <a:off x="1966630" y="2300438"/>
            <a:ext cx="8081144" cy="255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kumimoji="1" sz="3200" kern="1200">
                <a:solidFill>
                  <a:schemeClr val="tx1">
                    <a:tint val="75000"/>
                  </a:schemeClr>
                </a:solidFill>
                <a:latin typeface="+mn-lt"/>
                <a:ea typeface="+mn-ea"/>
                <a:cs typeface="ＭＳ Ｐゴシック" charset="0"/>
              </a:defRPr>
            </a:lvl1pPr>
            <a:lvl2pPr marL="457200" indent="0" algn="ctr" rtl="0" eaLnBrk="0" fontAlgn="base" hangingPunct="0">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marL="342900" indent="-342900" algn="l" eaLnBrk="1" hangingPunct="1">
              <a:lnSpc>
                <a:spcPct val="60000"/>
              </a:lnSpc>
            </a:pPr>
            <a:r>
              <a:rPr lang="en-US" altLang="ja-JP" sz="2400" b="1" dirty="0">
                <a:solidFill>
                  <a:srgbClr val="FF0000"/>
                </a:solidFill>
                <a:latin typeface="Calibri" charset="0"/>
                <a:ea typeface="ＭＳ Ｐゴシック" charset="0"/>
              </a:rPr>
              <a:t>The presenter shall disclose applicable COI status.</a:t>
            </a:r>
          </a:p>
          <a:p>
            <a:pPr marL="342900" indent="-342900" algn="l" eaLnBrk="1" hangingPunct="1">
              <a:lnSpc>
                <a:spcPct val="60000"/>
              </a:lnSpc>
            </a:pPr>
            <a:endParaRPr lang="en-US" altLang="ja-JP" sz="2400" b="1" dirty="0">
              <a:solidFill>
                <a:srgbClr val="000090"/>
              </a:solidFill>
              <a:latin typeface="Calibri" charset="0"/>
              <a:ea typeface="ＭＳ Ｐゴシック" charset="0"/>
            </a:endParaRPr>
          </a:p>
          <a:p>
            <a:pPr marL="342900" indent="-342900" algn="l" eaLnBrk="1" hangingPunct="1">
              <a:lnSpc>
                <a:spcPct val="60000"/>
              </a:lnSpc>
            </a:pPr>
            <a:r>
              <a:rPr lang="en-US" altLang="ja-JP" sz="2400" b="1" dirty="0">
                <a:solidFill>
                  <a:srgbClr val="002060"/>
                </a:solidFill>
                <a:latin typeface="Calibri" charset="0"/>
                <a:ea typeface="ＭＳ Ｐゴシック" charset="0"/>
              </a:rPr>
              <a:t>I have the following financial relationships to disclose.</a:t>
            </a:r>
          </a:p>
          <a:p>
            <a:pPr algn="l" eaLnBrk="1" hangingPunct="1">
              <a:lnSpc>
                <a:spcPct val="60000"/>
              </a:lnSpc>
            </a:pPr>
            <a:endParaRPr lang="en-US" altLang="ja-JP" sz="2400" b="1" dirty="0">
              <a:solidFill>
                <a:srgbClr val="558ED5"/>
              </a:solidFill>
              <a:latin typeface="Calibri" charset="0"/>
              <a:ea typeface="ＭＳ Ｐゴシック" charset="0"/>
            </a:endParaRPr>
          </a:p>
          <a:p>
            <a:pPr algn="l" eaLnBrk="1" hangingPunct="1">
              <a:lnSpc>
                <a:spcPct val="60000"/>
              </a:lnSpc>
            </a:pPr>
            <a:r>
              <a:rPr lang="en-US" altLang="ja-JP" sz="2400" b="1" dirty="0">
                <a:solidFill>
                  <a:srgbClr val="558ED5"/>
                </a:solidFill>
                <a:latin typeface="Calibri" charset="0"/>
                <a:ea typeface="ＭＳ Ｐゴシック" charset="0"/>
              </a:rPr>
              <a:t>Ex.</a:t>
            </a:r>
          </a:p>
          <a:p>
            <a:pPr marL="342900" indent="-342900" algn="l" eaLnBrk="1" hangingPunct="1">
              <a:lnSpc>
                <a:spcPct val="60000"/>
              </a:lnSpc>
              <a:buFont typeface="Wingdings" charset="2"/>
              <a:buChar char="ü"/>
            </a:pPr>
            <a:r>
              <a:rPr lang="en-US" altLang="ja-JP" sz="2400" b="1" dirty="0">
                <a:solidFill>
                  <a:srgbClr val="558ED5"/>
                </a:solidFill>
                <a:latin typeface="Calibri" charset="0"/>
                <a:ea typeface="ＭＳ Ｐゴシック" charset="0"/>
              </a:rPr>
              <a:t>Leadership position/advisory role for: </a:t>
            </a:r>
            <a:r>
              <a:rPr lang="en-US" altLang="ja-JP" sz="2400" dirty="0">
                <a:solidFill>
                  <a:srgbClr val="262626"/>
                </a:solidFill>
                <a:latin typeface="Calibri" charset="0"/>
                <a:ea typeface="ＭＳ Ｐゴシック" charset="0"/>
                <a:cs typeface="Arial" charset="0"/>
              </a:rPr>
              <a:t>XXXX, Inc.</a:t>
            </a:r>
            <a:endParaRPr lang="en-US" altLang="ja-JP" sz="2400" b="1" dirty="0">
              <a:solidFill>
                <a:srgbClr val="558ED5"/>
              </a:solidFill>
              <a:latin typeface="Calibri" charset="0"/>
              <a:ea typeface="ＭＳ Ｐゴシック" charset="0"/>
            </a:endParaRPr>
          </a:p>
          <a:p>
            <a:pPr marL="342900" indent="-342900" algn="l" eaLnBrk="1" hangingPunct="1">
              <a:lnSpc>
                <a:spcPct val="60000"/>
              </a:lnSpc>
              <a:buFont typeface="Wingdings" charset="2"/>
              <a:buChar char="ü"/>
            </a:pPr>
            <a:r>
              <a:rPr lang="en-US" altLang="ja-JP" sz="2400" b="1" dirty="0">
                <a:solidFill>
                  <a:srgbClr val="558ED5"/>
                </a:solidFill>
                <a:latin typeface="Calibri" charset="0"/>
                <a:ea typeface="ＭＳ Ｐゴシック" charset="0"/>
              </a:rPr>
              <a:t>Stockholder in: </a:t>
            </a:r>
            <a:r>
              <a:rPr lang="en-US" altLang="ja-JP" sz="2400" dirty="0">
                <a:solidFill>
                  <a:srgbClr val="262626"/>
                </a:solidFill>
                <a:latin typeface="Calibri" charset="0"/>
                <a:ea typeface="ＭＳ Ｐゴシック" charset="0"/>
                <a:cs typeface="Arial" charset="0"/>
              </a:rPr>
              <a:t>YYY Corporation, ZZZ Corporation</a:t>
            </a:r>
          </a:p>
          <a:p>
            <a:pPr marL="342900" indent="-342900" algn="l" eaLnBrk="1" hangingPunct="1">
              <a:lnSpc>
                <a:spcPct val="60000"/>
              </a:lnSpc>
              <a:buFont typeface="Wingdings" charset="2"/>
              <a:buChar char="ü"/>
            </a:pPr>
            <a:r>
              <a:rPr lang="en-US" altLang="ja-JP" sz="2400" b="1" dirty="0">
                <a:solidFill>
                  <a:srgbClr val="558ED5"/>
                </a:solidFill>
                <a:latin typeface="Calibri" charset="0"/>
                <a:ea typeface="ＭＳ Ｐゴシック" charset="0"/>
              </a:rPr>
              <a:t>Patents  and royalties from: </a:t>
            </a:r>
            <a:r>
              <a:rPr lang="en-US" altLang="ja-JP" sz="2400" dirty="0">
                <a:solidFill>
                  <a:schemeClr val="tx1"/>
                </a:solidFill>
                <a:latin typeface="Calibri" charset="0"/>
                <a:ea typeface="ＭＳ Ｐゴシック" charset="0"/>
              </a:rPr>
              <a:t>YYY Corporation</a:t>
            </a:r>
          </a:p>
          <a:p>
            <a:pPr marL="342900" indent="-342900" algn="l" eaLnBrk="1" hangingPunct="1">
              <a:lnSpc>
                <a:spcPct val="60000"/>
              </a:lnSpc>
              <a:buFont typeface="Wingdings" charset="2"/>
              <a:buChar char="ü"/>
            </a:pPr>
            <a:r>
              <a:rPr lang="en-US" altLang="ja-JP" sz="2400" b="1" dirty="0">
                <a:solidFill>
                  <a:srgbClr val="558ED5"/>
                </a:solidFill>
                <a:latin typeface="Calibri" charset="0"/>
                <a:ea typeface="ＭＳ Ｐゴシック" charset="0"/>
              </a:rPr>
              <a:t>Honoraria</a:t>
            </a:r>
            <a:r>
              <a:rPr lang="ja-JP" altLang="en-US" sz="2400" b="1" dirty="0">
                <a:solidFill>
                  <a:srgbClr val="558ED5"/>
                </a:solidFill>
                <a:latin typeface="Calibri" charset="0"/>
                <a:ea typeface="ＭＳ Ｐゴシック" charset="0"/>
              </a:rPr>
              <a:t>（</a:t>
            </a:r>
            <a:r>
              <a:rPr lang="en-US" altLang="ja-JP" sz="2400" b="1" dirty="0">
                <a:solidFill>
                  <a:srgbClr val="558ED5"/>
                </a:solidFill>
                <a:latin typeface="Calibri" charset="0"/>
                <a:ea typeface="ＭＳ Ｐゴシック" charset="0"/>
              </a:rPr>
              <a:t>lecture fee) from: </a:t>
            </a:r>
            <a:endParaRPr lang="en-US" altLang="ja-JP" sz="2400" dirty="0">
              <a:solidFill>
                <a:schemeClr val="tx1"/>
              </a:solidFill>
              <a:latin typeface="Calibri" charset="0"/>
              <a:ea typeface="ＭＳ Ｐゴシック" charset="0"/>
            </a:endParaRPr>
          </a:p>
          <a:p>
            <a:pPr marL="342900" indent="-342900" algn="l" eaLnBrk="1" hangingPunct="1">
              <a:lnSpc>
                <a:spcPct val="60000"/>
              </a:lnSpc>
              <a:buFont typeface="Wingdings" charset="2"/>
              <a:buChar char="ü"/>
            </a:pPr>
            <a:r>
              <a:rPr lang="en-US" altLang="ja-JP" sz="2400" b="1" dirty="0">
                <a:solidFill>
                  <a:srgbClr val="558ED5"/>
                </a:solidFill>
                <a:latin typeface="Calibri" charset="0"/>
                <a:ea typeface="ＭＳ Ｐゴシック" charset="0"/>
              </a:rPr>
              <a:t>Honoraria(manuscript fee) from: </a:t>
            </a:r>
          </a:p>
          <a:p>
            <a:pPr marL="342900" indent="-342900" algn="l" eaLnBrk="1" hangingPunct="1">
              <a:lnSpc>
                <a:spcPct val="60000"/>
              </a:lnSpc>
              <a:buFont typeface="Wingdings" charset="2"/>
              <a:buChar char="ü"/>
            </a:pPr>
            <a:r>
              <a:rPr lang="en-US" altLang="ja-JP" sz="2400" b="1" dirty="0">
                <a:solidFill>
                  <a:srgbClr val="558ED5"/>
                </a:solidFill>
                <a:latin typeface="Calibri" charset="0"/>
                <a:ea typeface="ＭＳ Ｐゴシック" charset="0"/>
              </a:rPr>
              <a:t>Grant/Research funding from: </a:t>
            </a:r>
            <a:r>
              <a:rPr lang="en-US" altLang="ja-JP" sz="2400" dirty="0">
                <a:solidFill>
                  <a:srgbClr val="262626"/>
                </a:solidFill>
                <a:latin typeface="Calibri" charset="0"/>
                <a:ea typeface="ＭＳ Ｐゴシック" charset="0"/>
                <a:cs typeface="Arial" charset="0"/>
              </a:rPr>
              <a:t>YYY Corporation</a:t>
            </a:r>
            <a:endParaRPr lang="en-US" altLang="ja-JP" sz="2400" b="1" dirty="0">
              <a:solidFill>
                <a:srgbClr val="558ED5"/>
              </a:solidFill>
              <a:latin typeface="Calibri" charset="0"/>
              <a:ea typeface="ＭＳ Ｐゴシック" charset="0"/>
            </a:endParaRPr>
          </a:p>
          <a:p>
            <a:pPr marL="342900" indent="-342900" algn="l" eaLnBrk="1" hangingPunct="1">
              <a:lnSpc>
                <a:spcPct val="60000"/>
              </a:lnSpc>
              <a:buFont typeface="Wingdings" charset="2"/>
              <a:buChar char="ü"/>
            </a:pPr>
            <a:r>
              <a:rPr lang="en-US" altLang="ja-JP" sz="2400" b="1" dirty="0">
                <a:solidFill>
                  <a:srgbClr val="558ED5"/>
                </a:solidFill>
                <a:latin typeface="Calibri" charset="0"/>
                <a:ea typeface="ＭＳ Ｐゴシック" charset="0"/>
              </a:rPr>
              <a:t>Other remuneration from:</a:t>
            </a:r>
            <a:r>
              <a:rPr lang="en-US" altLang="ja-JP" sz="2400" b="1" dirty="0">
                <a:solidFill>
                  <a:schemeClr val="tx1"/>
                </a:solidFill>
                <a:latin typeface="Calibri" charset="0"/>
                <a:ea typeface="ＭＳ Ｐゴシック" charset="0"/>
              </a:rPr>
              <a:t> </a:t>
            </a:r>
            <a:r>
              <a:rPr lang="en-US" altLang="ja-JP" sz="2400" dirty="0">
                <a:solidFill>
                  <a:schemeClr val="tx1"/>
                </a:solidFill>
                <a:latin typeface="Calibri" charset="0"/>
                <a:ea typeface="ＭＳ Ｐゴシック" charset="0"/>
              </a:rPr>
              <a:t>WWW Corporation</a:t>
            </a:r>
            <a:endParaRPr lang="en-US" altLang="ja-JP" sz="2400" dirty="0">
              <a:solidFill>
                <a:srgbClr val="262626"/>
              </a:solidFill>
              <a:latin typeface="Calibri" charset="0"/>
              <a:ea typeface="ＭＳ Ｐゴシック" charset="0"/>
              <a:cs typeface="Arial" charset="0"/>
            </a:endParaRPr>
          </a:p>
        </p:txBody>
      </p:sp>
    </p:spTree>
    <p:extLst>
      <p:ext uri="{BB962C8B-B14F-4D97-AF65-F5344CB8AC3E}">
        <p14:creationId xmlns:p14="http://schemas.microsoft.com/office/powerpoint/2010/main" val="1028204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77183" y="214314"/>
            <a:ext cx="8072437" cy="694407"/>
          </a:xfrm>
        </p:spPr>
        <p:txBody>
          <a:bodyPr>
            <a:normAutofit/>
          </a:bodyPr>
          <a:lstStyle/>
          <a:p>
            <a:pPr eaLnBrk="1" hangingPunct="1"/>
            <a:r>
              <a:rPr lang="en-US" altLang="ja-JP" sz="3600" dirty="0">
                <a:solidFill>
                  <a:srgbClr val="000090"/>
                </a:solidFill>
                <a:latin typeface="Calibri" charset="0"/>
                <a:ea typeface="ＭＳ Ｐゴシック" charset="0"/>
              </a:rPr>
              <a:t>COI Disclosure Information</a:t>
            </a:r>
            <a:endParaRPr lang="ja-JP" altLang="en-US" sz="3200" dirty="0">
              <a:solidFill>
                <a:srgbClr val="000090"/>
              </a:solidFill>
              <a:latin typeface="Calibri" charset="0"/>
              <a:ea typeface="ＭＳ Ｐゴシック" charset="0"/>
            </a:endParaRPr>
          </a:p>
        </p:txBody>
      </p:sp>
      <p:cxnSp>
        <p:nvCxnSpPr>
          <p:cNvPr id="5" name="直線コネクタ 4"/>
          <p:cNvCxnSpPr/>
          <p:nvPr/>
        </p:nvCxnSpPr>
        <p:spPr>
          <a:xfrm>
            <a:off x="1791433" y="2455118"/>
            <a:ext cx="8643937" cy="1588"/>
          </a:xfrm>
          <a:prstGeom prst="line">
            <a:avLst/>
          </a:prstGeom>
          <a:ln w="28575" cmpd="sng">
            <a:solidFill>
              <a:srgbClr val="002060"/>
            </a:solidFill>
          </a:ln>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1864928" y="1951062"/>
            <a:ext cx="8496944" cy="523220"/>
          </a:xfrm>
          <a:prstGeom prst="rect">
            <a:avLst/>
          </a:prstGeom>
        </p:spPr>
        <p:txBody>
          <a:bodyPr wrap="square">
            <a:spAutoFit/>
          </a:bodyPr>
          <a:lstStyle/>
          <a:p>
            <a:r>
              <a:rPr lang="en-US" altLang="ja-JP" sz="2800" b="1" dirty="0">
                <a:solidFill>
                  <a:srgbClr val="002060"/>
                </a:solidFill>
                <a:latin typeface="Calibri" charset="0"/>
              </a:rPr>
              <a:t>Presenter: </a:t>
            </a:r>
            <a:r>
              <a:rPr lang="en-US" altLang="ja-JP" sz="2800" b="1" dirty="0">
                <a:solidFill>
                  <a:srgbClr val="558ED5"/>
                </a:solidFill>
                <a:latin typeface="Calibri" charset="0"/>
                <a:ea typeface="ＭＳ Ｐゴシック" charset="0"/>
              </a:rPr>
              <a:t>(name)</a:t>
            </a:r>
            <a:r>
              <a:rPr lang="en-US" altLang="ja-JP" sz="2800" b="1" dirty="0">
                <a:solidFill>
                  <a:srgbClr val="FF6600"/>
                </a:solidFill>
                <a:latin typeface="Calibri" charset="0"/>
              </a:rPr>
              <a:t> </a:t>
            </a:r>
            <a:endParaRPr lang="ja-JP" altLang="en-US" sz="1600" dirty="0">
              <a:solidFill>
                <a:srgbClr val="002060"/>
              </a:solidFill>
            </a:endParaRPr>
          </a:p>
        </p:txBody>
      </p:sp>
      <p:sp>
        <p:nvSpPr>
          <p:cNvPr id="11" name="サブタイトル 2"/>
          <p:cNvSpPr txBox="1">
            <a:spLocks/>
          </p:cNvSpPr>
          <p:nvPr/>
        </p:nvSpPr>
        <p:spPr bwMode="auto">
          <a:xfrm>
            <a:off x="1864928" y="2978338"/>
            <a:ext cx="7112528" cy="54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kumimoji="1" sz="3200" kern="1200">
                <a:solidFill>
                  <a:schemeClr val="tx1">
                    <a:tint val="75000"/>
                  </a:schemeClr>
                </a:solidFill>
                <a:latin typeface="+mn-lt"/>
                <a:ea typeface="+mn-ea"/>
                <a:cs typeface="ＭＳ Ｐゴシック" charset="0"/>
              </a:defRPr>
            </a:lvl1pPr>
            <a:lvl2pPr marL="457200" indent="0" algn="ctr" rtl="0" eaLnBrk="0" fontAlgn="base" hangingPunct="0">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marL="342900" indent="-342900" algn="l" eaLnBrk="1" hangingPunct="1">
              <a:lnSpc>
                <a:spcPct val="60000"/>
              </a:lnSpc>
            </a:pPr>
            <a:r>
              <a:rPr lang="en-US" altLang="ja-JP" sz="2400" b="1" dirty="0">
                <a:solidFill>
                  <a:srgbClr val="002060"/>
                </a:solidFill>
                <a:latin typeface="Calibri" charset="0"/>
                <a:ea typeface="ＭＳ Ｐゴシック" charset="0"/>
              </a:rPr>
              <a:t>I have no financial relationships to disclose.</a:t>
            </a:r>
          </a:p>
        </p:txBody>
      </p:sp>
    </p:spTree>
    <p:extLst>
      <p:ext uri="{BB962C8B-B14F-4D97-AF65-F5344CB8AC3E}">
        <p14:creationId xmlns:p14="http://schemas.microsoft.com/office/powerpoint/2010/main" val="133925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2FF2C7-F8FF-4542-B817-5EA5229D4D4E}"/>
              </a:ext>
            </a:extLst>
          </p:cNvPr>
          <p:cNvSpPr>
            <a:spLocks noGrp="1"/>
          </p:cNvSpPr>
          <p:nvPr>
            <p:ph type="title"/>
          </p:nvPr>
        </p:nvSpPr>
        <p:spPr/>
        <p:txBody>
          <a:bodyPr/>
          <a:lstStyle/>
          <a:p>
            <a:r>
              <a:rPr lang="en-US" altLang="ja-JP" sz="2000" dirty="0"/>
              <a:t>JSIAD</a:t>
            </a:r>
            <a:r>
              <a:rPr lang="ja-JP" altLang="en-US" sz="2000" dirty="0"/>
              <a:t> </a:t>
            </a:r>
            <a:r>
              <a:rPr lang="en-US" altLang="ja-JP" sz="2000" dirty="0"/>
              <a:t>Regulations</a:t>
            </a:r>
            <a:r>
              <a:rPr lang="ja-JP" altLang="en-US" sz="2000" dirty="0"/>
              <a:t> </a:t>
            </a:r>
            <a:r>
              <a:rPr lang="en-US" altLang="ja-JP" sz="2000" dirty="0"/>
              <a:t>Concerning</a:t>
            </a:r>
            <a:r>
              <a:rPr lang="ja-JP" altLang="en-US" sz="2000" dirty="0"/>
              <a:t>　</a:t>
            </a:r>
            <a:r>
              <a:rPr lang="en-US" altLang="ja-JP" sz="2000" dirty="0"/>
              <a:t>Conflict of Interest Policy (excerpted)</a:t>
            </a:r>
            <a:endParaRPr lang="ja-JP" altLang="en-US" sz="2000" dirty="0"/>
          </a:p>
        </p:txBody>
      </p:sp>
      <p:sp>
        <p:nvSpPr>
          <p:cNvPr id="3" name="コンテンツ プレースホルダー 2">
            <a:extLst>
              <a:ext uri="{FF2B5EF4-FFF2-40B4-BE49-F238E27FC236}">
                <a16:creationId xmlns:a16="http://schemas.microsoft.com/office/drawing/2014/main" id="{644F5EE9-FB77-4755-854D-4525CB803C22}"/>
              </a:ext>
            </a:extLst>
          </p:cNvPr>
          <p:cNvSpPr>
            <a:spLocks noGrp="1"/>
          </p:cNvSpPr>
          <p:nvPr>
            <p:ph idx="1"/>
          </p:nvPr>
        </p:nvSpPr>
        <p:spPr>
          <a:xfrm>
            <a:off x="822959" y="1125416"/>
            <a:ext cx="10436167" cy="5596060"/>
          </a:xfrm>
        </p:spPr>
        <p:txBody>
          <a:bodyPr>
            <a:noAutofit/>
          </a:bodyPr>
          <a:lstStyle/>
          <a:p>
            <a:pPr marL="0" indent="0">
              <a:buNone/>
            </a:pPr>
            <a:r>
              <a:rPr lang="en-US" altLang="ja-JP" dirty="0"/>
              <a:t>The Presenter who gives presentations or lectures at the annual academic meetings is require to self-disclose any COI status within the preceding three years at the beginning of the slide presentation (or on a slide following the title slide). </a:t>
            </a:r>
          </a:p>
          <a:p>
            <a:pPr marL="0" indent="0">
              <a:buNone/>
            </a:pPr>
            <a:endParaRPr lang="en-US" altLang="ja-JP" dirty="0"/>
          </a:p>
          <a:p>
            <a:pPr marL="342900" indent="-342900">
              <a:lnSpc>
                <a:spcPct val="100000"/>
              </a:lnSpc>
              <a:spcBef>
                <a:spcPts val="0"/>
              </a:spcBef>
              <a:buFont typeface="+mj-lt"/>
              <a:buAutoNum type="arabicPeriod"/>
            </a:pPr>
            <a:r>
              <a:rPr lang="en-US" altLang="ja-JP" sz="1200" dirty="0"/>
              <a:t>If you have been an officer or consultant in a business, corporation or for-profit organization, or commercial entity involved in clinical research,  if the remuneration from a single business, organization or group exceeds 1 million yen per year.</a:t>
            </a:r>
          </a:p>
          <a:p>
            <a:pPr marL="342900" indent="-342900">
              <a:lnSpc>
                <a:spcPct val="100000"/>
              </a:lnSpc>
              <a:spcBef>
                <a:spcPts val="0"/>
              </a:spcBef>
              <a:buFont typeface="+mj-lt"/>
              <a:buAutoNum type="arabicPeriod"/>
            </a:pPr>
            <a:r>
              <a:rPr lang="en-US" altLang="ja-JP" sz="1200" dirty="0"/>
              <a:t>Concerning stock ownership or options, if the profit (total sum of the dividend or profit sales) from stocks of one business, organization or group totals more than 1 million yen per year, or if 5% or more of all stocks of the corresponding stock is owned.</a:t>
            </a:r>
          </a:p>
          <a:p>
            <a:pPr marL="342900" indent="-342900">
              <a:lnSpc>
                <a:spcPct val="100000"/>
              </a:lnSpc>
              <a:spcBef>
                <a:spcPts val="0"/>
              </a:spcBef>
              <a:buFont typeface="+mj-lt"/>
              <a:buAutoNum type="arabicPeriod"/>
            </a:pPr>
            <a:r>
              <a:rPr lang="en-US" altLang="ja-JP" sz="1200" dirty="0"/>
              <a:t>Patent right fees, from a business, organization or group, of 1 million yen or more per patent fee, per year.</a:t>
            </a:r>
          </a:p>
          <a:p>
            <a:pPr marL="342900" indent="-342900">
              <a:lnSpc>
                <a:spcPct val="100000"/>
              </a:lnSpc>
              <a:spcBef>
                <a:spcPts val="0"/>
              </a:spcBef>
              <a:buFont typeface="+mj-lt"/>
              <a:buAutoNum type="arabicPeriod"/>
            </a:pPr>
            <a:r>
              <a:rPr lang="en-US" altLang="ja-JP" sz="1200" dirty="0"/>
              <a:t>Remuneration for attending meetings (presentations) from businesses, organizations or groups, paid for the time and effort of the daily activity (lectures etc.) which is 500,000 yen or more from 1 organization or group per year.</a:t>
            </a:r>
          </a:p>
          <a:p>
            <a:pPr marL="342900" indent="-342900">
              <a:lnSpc>
                <a:spcPct val="100000"/>
              </a:lnSpc>
              <a:spcBef>
                <a:spcPts val="0"/>
              </a:spcBef>
              <a:buFont typeface="+mj-lt"/>
              <a:buAutoNum type="arabicPeriod"/>
            </a:pPr>
            <a:r>
              <a:rPr lang="en-US" altLang="ja-JP" sz="1200" dirty="0"/>
              <a:t>Regarding manuscript fees paid for writing of pamphlets etc. by businesses, organizations and groups, 500,000 yen or more per business, organization or group, per year.</a:t>
            </a:r>
          </a:p>
          <a:p>
            <a:pPr marL="342900" indent="-342900">
              <a:lnSpc>
                <a:spcPct val="100000"/>
              </a:lnSpc>
              <a:spcBef>
                <a:spcPts val="0"/>
              </a:spcBef>
              <a:buFont typeface="+mj-lt"/>
              <a:buAutoNum type="arabicPeriod"/>
            </a:pPr>
            <a:r>
              <a:rPr lang="en-US" altLang="ja-JP" sz="1200" dirty="0"/>
              <a:t>Regarding research funds for medical studies (trust research funds, joint research funds) provided by businesses, organizations and groups, an annual total of 2 million yen or more for 1 organization or group.</a:t>
            </a:r>
          </a:p>
          <a:p>
            <a:pPr marL="342900" indent="-342900">
              <a:lnSpc>
                <a:spcPct val="100000"/>
              </a:lnSpc>
              <a:spcBef>
                <a:spcPts val="0"/>
              </a:spcBef>
              <a:buFont typeface="+mj-lt"/>
              <a:buAutoNum type="arabicPeriod"/>
            </a:pPr>
            <a:r>
              <a:rPr lang="en-US" altLang="ja-JP" sz="1200" dirty="0"/>
              <a:t>For scholarship funds granted by businesses, organizations and groups, an annual total of 2 million yen or more from 1 organization or group, to the individual disclosing COI or to the affiliated department of the individual disclosing COI (department, field) or to the head of the department.</a:t>
            </a:r>
          </a:p>
          <a:p>
            <a:pPr marL="342900" indent="-342900">
              <a:lnSpc>
                <a:spcPct val="100000"/>
              </a:lnSpc>
              <a:spcBef>
                <a:spcPts val="0"/>
              </a:spcBef>
              <a:buFont typeface="+mj-lt"/>
              <a:buAutoNum type="arabicPeriod"/>
            </a:pPr>
            <a:r>
              <a:rPr lang="en-US" altLang="ja-JP" sz="1200" dirty="0"/>
              <a:t>If the individual disclosing COI is affiliated with the endowed department sponsored by the businesses, organizations and groups.</a:t>
            </a:r>
          </a:p>
          <a:p>
            <a:pPr marL="342900" indent="-342900">
              <a:lnSpc>
                <a:spcPct val="100000"/>
              </a:lnSpc>
              <a:spcBef>
                <a:spcPts val="0"/>
              </a:spcBef>
              <a:buFont typeface="+mj-lt"/>
              <a:buAutoNum type="arabicPeriod"/>
            </a:pPr>
            <a:r>
              <a:rPr lang="en-US" altLang="ja-JP" sz="1200" dirty="0"/>
              <a:t>Concerning other travel expenses, gifts, or contributions unrelated to the research, an annual total of 50,000 yen or more by 1 business, organization or group.</a:t>
            </a:r>
          </a:p>
          <a:p>
            <a:pPr marL="342900" indent="-342900">
              <a:lnSpc>
                <a:spcPct val="100000"/>
              </a:lnSpc>
              <a:spcBef>
                <a:spcPts val="0"/>
              </a:spcBef>
              <a:buFont typeface="+mj-lt"/>
              <a:buAutoNum type="arabicPeriod"/>
            </a:pPr>
            <a:r>
              <a:rPr lang="en-US" altLang="ja-JP" sz="1200" dirty="0"/>
              <a:t>If any services are provided by businesses, organizations and groups without a contract for joint research</a:t>
            </a:r>
            <a:endParaRPr lang="ja-JP" altLang="en-US" sz="1200" dirty="0"/>
          </a:p>
        </p:txBody>
      </p:sp>
      <p:sp>
        <p:nvSpPr>
          <p:cNvPr id="4" name="スライド番号プレースホルダー 3">
            <a:extLst>
              <a:ext uri="{FF2B5EF4-FFF2-40B4-BE49-F238E27FC236}">
                <a16:creationId xmlns:a16="http://schemas.microsoft.com/office/drawing/2014/main" id="{ECCFCCE3-7075-4497-9AEF-C9C899F0E576}"/>
              </a:ext>
            </a:extLst>
          </p:cNvPr>
          <p:cNvSpPr>
            <a:spLocks noGrp="1"/>
          </p:cNvSpPr>
          <p:nvPr>
            <p:ph type="sldNum" sz="quarter" idx="12"/>
          </p:nvPr>
        </p:nvSpPr>
        <p:spPr/>
        <p:txBody>
          <a:bodyPr/>
          <a:lstStyle/>
          <a:p>
            <a:fld id="{61E22867-B14D-46B1-8AC8-0A3AD3ECCDE4}" type="slidenum">
              <a:rPr kumimoji="1" lang="ja-JP" altLang="en-US" smtClean="0"/>
              <a:t>6</a:t>
            </a:fld>
            <a:endParaRPr kumimoji="1" lang="ja-JP" altLang="en-US"/>
          </a:p>
        </p:txBody>
      </p:sp>
    </p:spTree>
    <p:extLst>
      <p:ext uri="{BB962C8B-B14F-4D97-AF65-F5344CB8AC3E}">
        <p14:creationId xmlns:p14="http://schemas.microsoft.com/office/powerpoint/2010/main" val="2083127677"/>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551</TotalTime>
  <Words>1194</Words>
  <Application>Microsoft Office PowerPoint</Application>
  <PresentationFormat>ワイド画面</PresentationFormat>
  <Paragraphs>59</Paragraphs>
  <Slides>6</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BIZ UDPゴシック</vt:lpstr>
      <vt:lpstr>ＭＳ Ｐゴシック</vt:lpstr>
      <vt:lpstr>游ゴシック</vt:lpstr>
      <vt:lpstr>Arial</vt:lpstr>
      <vt:lpstr>Calibri</vt:lpstr>
      <vt:lpstr>Wingdings</vt:lpstr>
      <vt:lpstr>1_Office テーマ</vt:lpstr>
      <vt:lpstr>日本免疫不全・自己炎症学会ＣＯ Ｉ 開示 　 発表者名：　○○○○、○○○○ 、○○○○、 ○○○○ ※共同演者を含む全員の氏名を記載ください</vt:lpstr>
      <vt:lpstr>日本免疫不全・自己炎症学会ＣＯ Ｉ 開示 　 発表者名：　○○○○、○○○○ 、○○○○、 ○○○○ ※共同演者を含む全員の氏名を記載ください</vt:lpstr>
      <vt:lpstr>「日本免疫不全・自己炎症学会利益相反に関する規則」より抜粋</vt:lpstr>
      <vt:lpstr>COI Disclosure Information</vt:lpstr>
      <vt:lpstr>COI Disclosure Information</vt:lpstr>
      <vt:lpstr>JSIAD Regulations Concerning　Conflict of Interest Policy (excerpted)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藤本尚子</dc:creator>
  <cp:lastModifiedBy>藤本尚子</cp:lastModifiedBy>
  <cp:revision>50</cp:revision>
  <cp:lastPrinted>2020-11-13T06:29:29Z</cp:lastPrinted>
  <dcterms:created xsi:type="dcterms:W3CDTF">2017-09-16T21:09:38Z</dcterms:created>
  <dcterms:modified xsi:type="dcterms:W3CDTF">2024-02-09T15:18:43Z</dcterms:modified>
</cp:coreProperties>
</file>